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6" r:id="rId2"/>
    <p:sldId id="279" r:id="rId3"/>
    <p:sldId id="284" r:id="rId4"/>
    <p:sldId id="319" r:id="rId5"/>
    <p:sldId id="320" r:id="rId6"/>
    <p:sldId id="321" r:id="rId7"/>
    <p:sldId id="322" r:id="rId8"/>
    <p:sldId id="324" r:id="rId9"/>
    <p:sldId id="318" r:id="rId10"/>
    <p:sldId id="323"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7964159" cy="193899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p>
          <a:p>
            <a:pPr marL="742950" lvl="1" indent="-285750">
              <a:buFont typeface="Arial" panose="020B0604020202020204" pitchFamily="34" charset="0"/>
              <a:buChar char="•"/>
            </a:pPr>
            <a:r>
              <a:rPr lang="en-US" sz="2000" dirty="0">
                <a:solidFill>
                  <a:schemeClr val="bg1"/>
                </a:solidFill>
              </a:rPr>
              <a:t>Understanding Code inspector variants</a:t>
            </a:r>
          </a:p>
          <a:p>
            <a:pPr marL="742950" lvl="1" indent="-285750">
              <a:buFont typeface="Arial" panose="020B0604020202020204" pitchFamily="34" charset="0"/>
              <a:buChar char="•"/>
            </a:pPr>
            <a:r>
              <a:rPr lang="en-US" sz="2000" dirty="0">
                <a:solidFill>
                  <a:schemeClr val="bg1"/>
                </a:solidFill>
              </a:rPr>
              <a:t>Describing Data Migration Point</a:t>
            </a: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1280161"/>
            <a:ext cx="10706832" cy="478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Tuning Worklist</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xmlns=""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xmlns=""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xmlns=""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xmlns=""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9310</TotalTime>
  <Words>412</Words>
  <Application>Microsoft Office PowerPoint</Application>
  <PresentationFormat>Custom</PresentationFormat>
  <Paragraphs>93</Paragraphs>
  <Slides>13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SQLM ( SQL Monitor )</vt:lpstr>
      <vt:lpstr>SQL_M Architecture  </vt:lpstr>
      <vt:lpstr>SQL Performance Tuning Worklist </vt:lpstr>
      <vt:lpstr>SQL Performance Tuning Worklist - Usage</vt:lpstr>
      <vt:lpstr>Exercise 3</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2021-09-07T08:34:46Z</dcterms:modified>
</cp:coreProperties>
</file>